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0080625" cy="7559675"/>
  <p:notesSz cx="7559675" cy="10691813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29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1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uk-UA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1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uk-UA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1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uk-UA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292104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3571560" y="1768680"/>
            <a:ext cx="292104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6639120" y="1768680"/>
            <a:ext cx="292104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504000" y="4058640"/>
            <a:ext cx="292104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3571560" y="4058640"/>
            <a:ext cx="292104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6639120" y="4058640"/>
            <a:ext cx="292104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1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uk-UA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uk-UA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1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uk-UA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1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uk-UA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1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uk-UA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1640" cy="5848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uk-UA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1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uk-UA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1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uk-UA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1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uk-UA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1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uk-UA" sz="1800" b="0" strike="noStrike" spc="-1">
                <a:latin typeface="Arial"/>
              </a:rPr>
              <a:t>Для правки тексту заголовка клацніть мишею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uk-UA" sz="3200" b="0" strike="noStrike" spc="-1">
                <a:latin typeface="Arial"/>
              </a:rPr>
              <a:t>Для редагування структури клацніть мишею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uk-UA" sz="2800" b="0" strike="noStrike" spc="-1">
                <a:latin typeface="Arial"/>
              </a:rPr>
              <a:t>Другий рівень структури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uk-UA" sz="2400" b="0" strike="noStrike" spc="-1">
                <a:latin typeface="Arial"/>
              </a:rPr>
              <a:t>Третій рівень структури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uk-UA" sz="2000" b="0" strike="noStrike" spc="-1">
                <a:latin typeface="Arial"/>
              </a:rPr>
              <a:t>Четвертий рівень структури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uk-UA" sz="2000" b="0" strike="noStrike" spc="-1">
                <a:latin typeface="Arial"/>
              </a:rPr>
              <a:t>П'ятий рівень структури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uk-UA" sz="2000" b="0" strike="noStrike" spc="-1">
                <a:latin typeface="Arial"/>
              </a:rPr>
              <a:t>Шостий рівень структури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uk-UA" sz="2000" b="0" strike="noStrike" spc="-1">
                <a:latin typeface="Arial"/>
              </a:rPr>
              <a:t>Сьомий рівень структури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CustomShape 1"/>
          <p:cNvSpPr/>
          <p:nvPr/>
        </p:nvSpPr>
        <p:spPr>
          <a:xfrm>
            <a:off x="180360" y="1504080"/>
            <a:ext cx="9718920" cy="3134520"/>
          </a:xfrm>
          <a:prstGeom prst="rect">
            <a:avLst/>
          </a:prstGeom>
          <a:solidFill>
            <a:srgbClr val="000000">
              <a:alpha val="50000"/>
            </a:srgb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uk-UA" sz="3600" b="1" strike="noStrike" spc="-1" dirty="0">
                <a:solidFill>
                  <a:srgbClr val="FFFFFF"/>
                </a:solidFill>
                <a:latin typeface="Arial"/>
                <a:ea typeface="DejaVu Sans"/>
              </a:rPr>
              <a:t>Боже, в серцях наших розпали вогонь,</a:t>
            </a:r>
            <a:endParaRPr lang="uk-UA" sz="36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uk-UA" sz="3600" b="1" strike="noStrike" spc="-1" dirty="0">
                <a:solidFill>
                  <a:srgbClr val="FFFFFF"/>
                </a:solidFill>
                <a:latin typeface="Arial"/>
                <a:ea typeface="DejaVu Sans"/>
              </a:rPr>
              <a:t>Хай горить не згасне в нас Твоя любов.</a:t>
            </a:r>
            <a:endParaRPr lang="uk-UA" sz="36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uk-UA" sz="3600" b="1" strike="noStrike" spc="-1" dirty="0">
                <a:solidFill>
                  <a:srgbClr val="FFFFFF"/>
                </a:solidFill>
                <a:latin typeface="Arial"/>
                <a:ea typeface="DejaVu Sans"/>
              </a:rPr>
              <a:t>Все, що тільки маєм - власність це Твоя,</a:t>
            </a:r>
            <a:endParaRPr lang="uk-UA" sz="36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uk-UA" sz="3600" b="1" strike="noStrike" spc="-1" dirty="0">
                <a:solidFill>
                  <a:srgbClr val="FFFFFF"/>
                </a:solidFill>
                <a:latin typeface="Arial"/>
                <a:ea typeface="DejaVu Sans"/>
              </a:rPr>
              <a:t>Тримай ти нас міцно у Своїх руках. </a:t>
            </a:r>
            <a:endParaRPr lang="uk-UA" sz="3600" b="0" strike="noStrike" spc="-1" dirty="0">
              <a:latin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CustomShape 1"/>
          <p:cNvSpPr/>
          <p:nvPr/>
        </p:nvSpPr>
        <p:spPr>
          <a:xfrm>
            <a:off x="180360" y="1504080"/>
            <a:ext cx="9718920" cy="3134520"/>
          </a:xfrm>
          <a:prstGeom prst="rect">
            <a:avLst/>
          </a:prstGeom>
          <a:solidFill>
            <a:srgbClr val="000000">
              <a:alpha val="50000"/>
            </a:srgb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uk-UA" sz="4400" b="1" strike="noStrike" spc="-1">
                <a:solidFill>
                  <a:srgbClr val="FFFFFF"/>
                </a:solidFill>
                <a:latin typeface="Arial"/>
                <a:ea typeface="DejaVu Sans"/>
              </a:rPr>
              <a:t>Ти наша радість, наше Ти життя,</a:t>
            </a:r>
            <a:endParaRPr lang="uk-UA" sz="44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uk-UA" sz="4400" b="1" strike="noStrike" spc="-1">
                <a:solidFill>
                  <a:srgbClr val="FFFFFF"/>
                </a:solidFill>
                <a:latin typeface="Arial"/>
                <a:ea typeface="DejaVu Sans"/>
              </a:rPr>
              <a:t>В Тобі єдинім світле майбуття,</a:t>
            </a:r>
            <a:endParaRPr lang="uk-UA" sz="44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uk-UA" sz="4400" b="1" strike="noStrike" spc="-1">
                <a:solidFill>
                  <a:srgbClr val="FFFFFF"/>
                </a:solidFill>
                <a:latin typeface="Arial"/>
                <a:ea typeface="DejaVu Sans"/>
              </a:rPr>
              <a:t>Наші молитви чуєш в час тривог,</a:t>
            </a:r>
            <a:endParaRPr lang="uk-UA" sz="44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uk-UA" sz="4400" b="1" strike="noStrike" spc="-1">
                <a:solidFill>
                  <a:srgbClr val="FFFFFF"/>
                </a:solidFill>
                <a:latin typeface="Arial"/>
                <a:ea typeface="DejaVu Sans"/>
              </a:rPr>
              <a:t>Ісус Спаситель, Ти наш Цар і Бог</a:t>
            </a:r>
            <a:endParaRPr lang="uk-UA" sz="44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CustomShape 1"/>
          <p:cNvSpPr/>
          <p:nvPr/>
        </p:nvSpPr>
        <p:spPr>
          <a:xfrm>
            <a:off x="180360" y="1504080"/>
            <a:ext cx="9718920" cy="3134520"/>
          </a:xfrm>
          <a:prstGeom prst="rect">
            <a:avLst/>
          </a:prstGeom>
          <a:solidFill>
            <a:srgbClr val="000000">
              <a:alpha val="50000"/>
            </a:srgb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uk-UA" sz="4000" b="1" strike="noStrike" spc="-1" dirty="0">
                <a:solidFill>
                  <a:srgbClr val="FFFFFF"/>
                </a:solidFill>
                <a:latin typeface="Arial"/>
                <a:ea typeface="DejaVu Sans"/>
              </a:rPr>
              <a:t>Збережи нас, Боже, в світі цім від зла,</a:t>
            </a:r>
            <a:endParaRPr lang="uk-UA" sz="40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uk-UA" sz="4000" b="1" strike="noStrike" spc="-1" dirty="0">
                <a:solidFill>
                  <a:srgbClr val="FFFFFF"/>
                </a:solidFill>
                <a:latin typeface="Arial"/>
                <a:ea typeface="DejaVu Sans"/>
              </a:rPr>
              <a:t>Миром </a:t>
            </a:r>
            <a:r>
              <a:rPr lang="uk-UA" sz="4000" b="1" strike="noStrike" spc="-1">
                <a:solidFill>
                  <a:srgbClr val="FFFFFF"/>
                </a:solidFill>
                <a:latin typeface="Arial"/>
                <a:ea typeface="DejaVu Sans"/>
              </a:rPr>
              <a:t>наповни наші всі </a:t>
            </a:r>
            <a:r>
              <a:rPr lang="uk-UA" sz="4000" b="1" strike="noStrike" spc="-1" dirty="0">
                <a:solidFill>
                  <a:srgbClr val="FFFFFF"/>
                </a:solidFill>
                <a:latin typeface="Arial"/>
                <a:ea typeface="DejaVu Sans"/>
              </a:rPr>
              <a:t>серця.</a:t>
            </a:r>
            <a:endParaRPr lang="uk-UA" sz="40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uk-UA" sz="4000" b="1" strike="noStrike" spc="-1" dirty="0">
                <a:solidFill>
                  <a:srgbClr val="FFFFFF"/>
                </a:solidFill>
                <a:latin typeface="Arial"/>
                <a:ea typeface="DejaVu Sans"/>
              </a:rPr>
              <a:t>В темноті щоденній зіркою засяй,</a:t>
            </a:r>
            <a:endParaRPr lang="uk-UA" sz="40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uk-UA" sz="4000" b="1" strike="noStrike" spc="-1" dirty="0">
                <a:solidFill>
                  <a:srgbClr val="FFFFFF"/>
                </a:solidFill>
                <a:latin typeface="Arial"/>
                <a:ea typeface="DejaVu Sans"/>
              </a:rPr>
              <a:t>Не залишай же нас, не залишай.</a:t>
            </a:r>
            <a:endParaRPr lang="uk-UA" sz="40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uk-UA" sz="4000" b="0" strike="noStrike" spc="-1" dirty="0">
              <a:latin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CustomShape 1"/>
          <p:cNvSpPr/>
          <p:nvPr/>
        </p:nvSpPr>
        <p:spPr>
          <a:xfrm>
            <a:off x="180360" y="1504080"/>
            <a:ext cx="9718920" cy="3134520"/>
          </a:xfrm>
          <a:prstGeom prst="rect">
            <a:avLst/>
          </a:prstGeom>
          <a:solidFill>
            <a:srgbClr val="000000">
              <a:alpha val="50000"/>
            </a:srgb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uk-UA" sz="4400" b="1" strike="noStrike" spc="-1">
                <a:solidFill>
                  <a:srgbClr val="FFFFFF"/>
                </a:solidFill>
                <a:latin typeface="Arial"/>
                <a:ea typeface="DejaVu Sans"/>
              </a:rPr>
              <a:t>Ти наша радість, наше Ти життя,</a:t>
            </a:r>
            <a:endParaRPr lang="uk-UA" sz="44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uk-UA" sz="4400" b="1" strike="noStrike" spc="-1">
                <a:solidFill>
                  <a:srgbClr val="FFFFFF"/>
                </a:solidFill>
                <a:latin typeface="Arial"/>
                <a:ea typeface="DejaVu Sans"/>
              </a:rPr>
              <a:t>В Тобі єдинім світле майбуття,</a:t>
            </a:r>
            <a:endParaRPr lang="uk-UA" sz="44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uk-UA" sz="4400" b="1" strike="noStrike" spc="-1">
                <a:solidFill>
                  <a:srgbClr val="FFFFFF"/>
                </a:solidFill>
                <a:latin typeface="Arial"/>
                <a:ea typeface="DejaVu Sans"/>
              </a:rPr>
              <a:t>Наші молитви чуєш в час тривог,</a:t>
            </a:r>
            <a:endParaRPr lang="uk-UA" sz="44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uk-UA" sz="4400" b="1" strike="noStrike" spc="-1">
                <a:solidFill>
                  <a:srgbClr val="FFFFFF"/>
                </a:solidFill>
                <a:latin typeface="Arial"/>
                <a:ea typeface="DejaVu Sans"/>
              </a:rPr>
              <a:t>Ісус Спаситель, Ти наш Цар і Бог</a:t>
            </a:r>
            <a:endParaRPr lang="uk-UA" sz="44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CustomShape 1"/>
          <p:cNvSpPr/>
          <p:nvPr/>
        </p:nvSpPr>
        <p:spPr>
          <a:xfrm>
            <a:off x="180360" y="1504080"/>
            <a:ext cx="9718920" cy="3134520"/>
          </a:xfrm>
          <a:prstGeom prst="rect">
            <a:avLst/>
          </a:prstGeom>
          <a:solidFill>
            <a:srgbClr val="000000">
              <a:alpha val="50000"/>
            </a:srgb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uk-UA" sz="3600" b="1" strike="noStrike" spc="-1">
                <a:solidFill>
                  <a:srgbClr val="FFFFFF"/>
                </a:solidFill>
                <a:latin typeface="Arial"/>
                <a:ea typeface="DejaVu Sans"/>
              </a:rPr>
              <a:t>Не втрачай надії, зіркою світи,</a:t>
            </a:r>
            <a:endParaRPr lang="uk-UA" sz="36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uk-UA" sz="3600" b="1" strike="noStrike" spc="-1">
                <a:solidFill>
                  <a:srgbClr val="FFFFFF"/>
                </a:solidFill>
                <a:latin typeface="Arial"/>
                <a:ea typeface="DejaVu Sans"/>
              </a:rPr>
              <a:t>Щоб могли в темряві люди шлях знайти.</a:t>
            </a:r>
            <a:endParaRPr lang="uk-UA" sz="36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uk-UA" sz="3600" b="1" strike="noStrike" spc="-1">
                <a:solidFill>
                  <a:srgbClr val="FFFFFF"/>
                </a:solidFill>
                <a:latin typeface="Arial"/>
                <a:ea typeface="DejaVu Sans"/>
              </a:rPr>
              <a:t>Через перешкоди з піснею пройди,</a:t>
            </a:r>
            <a:endParaRPr lang="uk-UA" sz="36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uk-UA" sz="3600" b="1" strike="noStrike" spc="-1">
                <a:solidFill>
                  <a:srgbClr val="FFFFFF"/>
                </a:solidFill>
                <a:latin typeface="Arial"/>
                <a:ea typeface="DejaVu Sans"/>
              </a:rPr>
              <a:t>Ісус вже близько, зустрічать спіши.</a:t>
            </a:r>
            <a:endParaRPr lang="uk-UA" sz="36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CustomShape 1"/>
          <p:cNvSpPr/>
          <p:nvPr/>
        </p:nvSpPr>
        <p:spPr>
          <a:xfrm>
            <a:off x="180360" y="1504080"/>
            <a:ext cx="9718920" cy="3134520"/>
          </a:xfrm>
          <a:prstGeom prst="rect">
            <a:avLst/>
          </a:prstGeom>
          <a:solidFill>
            <a:srgbClr val="000000">
              <a:alpha val="50000"/>
            </a:srgb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uk-UA" sz="4400" b="1" strike="noStrike" spc="-1">
                <a:solidFill>
                  <a:srgbClr val="FFFFFF"/>
                </a:solidFill>
                <a:latin typeface="Arial"/>
                <a:ea typeface="DejaVu Sans"/>
              </a:rPr>
              <a:t>Ти наша радість, наше Ти життя,</a:t>
            </a:r>
            <a:endParaRPr lang="uk-UA" sz="44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uk-UA" sz="4400" b="1" strike="noStrike" spc="-1">
                <a:solidFill>
                  <a:srgbClr val="FFFFFF"/>
                </a:solidFill>
                <a:latin typeface="Arial"/>
                <a:ea typeface="DejaVu Sans"/>
              </a:rPr>
              <a:t>В Тобі єдинім світле майбуття,</a:t>
            </a:r>
            <a:endParaRPr lang="uk-UA" sz="44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uk-UA" sz="4400" b="1" strike="noStrike" spc="-1">
                <a:solidFill>
                  <a:srgbClr val="FFFFFF"/>
                </a:solidFill>
                <a:latin typeface="Arial"/>
                <a:ea typeface="DejaVu Sans"/>
              </a:rPr>
              <a:t>Наші молитви чуєш в час тривог,</a:t>
            </a:r>
            <a:endParaRPr lang="uk-UA" sz="44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uk-UA" sz="4400" b="1" strike="noStrike" spc="-1">
                <a:solidFill>
                  <a:srgbClr val="FFFFFF"/>
                </a:solidFill>
                <a:latin typeface="Arial"/>
                <a:ea typeface="DejaVu Sans"/>
              </a:rPr>
              <a:t>Ісус Спаситель, Ти наш Цар і Бог</a:t>
            </a:r>
            <a:endParaRPr lang="uk-UA" sz="4400" b="0" strike="noStrike" spc="-1">
              <a:latin typeface="Arial"/>
            </a:endParaRPr>
          </a:p>
        </p:txBody>
      </p:sp>
      <p:sp>
        <p:nvSpPr>
          <p:cNvPr id="44" name="TextShape 2"/>
          <p:cNvSpPr txBox="1"/>
          <p:nvPr/>
        </p:nvSpPr>
        <p:spPr>
          <a:xfrm>
            <a:off x="540000" y="6853680"/>
            <a:ext cx="3240000" cy="346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uk-UA" sz="1800" b="0" strike="noStrike" spc="-1">
                <a:solidFill>
                  <a:srgbClr val="808080"/>
                </a:solidFill>
                <a:latin typeface="Arial"/>
              </a:rPr>
              <a:t>Зображення: pexels.com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</TotalTime>
  <Words>186</Words>
  <Application>Microsoft Office PowerPoint</Application>
  <PresentationFormat>Довільний</PresentationFormat>
  <Paragraphs>25</Paragraphs>
  <Slides>6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6</vt:i4>
      </vt:variant>
    </vt:vector>
  </HeadingPairs>
  <TitlesOfParts>
    <vt:vector size="10" baseType="lpstr">
      <vt:lpstr>Arial</vt:lpstr>
      <vt:lpstr>Symbol</vt:lpstr>
      <vt:lpstr>Wingdings</vt:lpstr>
      <vt:lpstr>Office Theme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subject/>
  <dc:creator/>
  <dc:description/>
  <cp:lastModifiedBy>Ivan On</cp:lastModifiedBy>
  <cp:revision>5</cp:revision>
  <dcterms:created xsi:type="dcterms:W3CDTF">2021-08-06T16:11:32Z</dcterms:created>
  <dcterms:modified xsi:type="dcterms:W3CDTF">2022-12-05T06:18:06Z</dcterms:modified>
  <dc:language>uk-UA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0</vt:i4>
  </property>
  <property fmtid="{D5CDD505-2E9C-101B-9397-08002B2CF9AE}" pid="8" name="PresentationFormat">
    <vt:lpwstr>Довільний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6</vt:i4>
  </property>
</Properties>
</file>